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33"/>
  </p:sldMasterIdLst>
  <p:notesMasterIdLst>
    <p:notesMasterId r:id="rId49"/>
  </p:notesMasterIdLst>
  <p:handoutMasterIdLst>
    <p:handoutMasterId r:id="rId50"/>
  </p:handoutMasterIdLst>
  <p:sldIdLst>
    <p:sldId id="256" r:id="rId34"/>
    <p:sldId id="257" r:id="rId35"/>
    <p:sldId id="262" r:id="rId36"/>
    <p:sldId id="261" r:id="rId37"/>
    <p:sldId id="259" r:id="rId38"/>
    <p:sldId id="260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83742-B34B-4D4A-8302-50FFEB32BE87}" v="81" dt="2024-02-05T12:34:47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697" autoAdjust="0"/>
  </p:normalViewPr>
  <p:slideViewPr>
    <p:cSldViewPr snapToGrid="0" showGuides="1">
      <p:cViewPr varScale="1">
        <p:scale>
          <a:sx n="156" d="100"/>
          <a:sy n="156" d="100"/>
        </p:scale>
        <p:origin x="3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6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1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4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Relationship Id="rId4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4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29.xml"/><Relationship Id="rId4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4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5.jpeg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FCCFE-889F-4525-B43F-166C7E08A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FF75E0-1BB3-4CF0-848A-D978DD9F0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err="1"/>
              <a:t>Grundejerforening</a:t>
            </a:r>
            <a:r>
              <a:rPr lang="en-GB" sz="5400" dirty="0"/>
              <a:t> </a:t>
            </a:r>
            <a:r>
              <a:rPr lang="en-GB" sz="5400" dirty="0" err="1"/>
              <a:t>Dalagervej</a:t>
            </a:r>
            <a:endParaRPr lang="en-GB" sz="5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70E343-E0D1-4765-950E-8ED1965DF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F0E-CD52-4E94-A9D4-A18F20E6F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4000" dirty="0" err="1"/>
              <a:t>Generalforsamling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Ny </a:t>
            </a:r>
            <a:r>
              <a:rPr lang="en-GB" sz="4000" dirty="0" err="1"/>
              <a:t>asfalt</a:t>
            </a:r>
            <a:endParaRPr lang="en-GB" sz="400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681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br>
              <a:rPr lang="en-US" sz="3200" dirty="0"/>
            </a:br>
            <a:r>
              <a:rPr lang="en-US" sz="2000" dirty="0" err="1"/>
              <a:t>Udgifter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Rydning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træer</a:t>
            </a:r>
            <a:r>
              <a:rPr lang="en-US" dirty="0"/>
              <a:t>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0547194-10F9-5D64-6C2A-3A5614D07AB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107164"/>
              </p:ext>
            </p:extLst>
          </p:nvPr>
        </p:nvGraphicFramePr>
        <p:xfrm>
          <a:off x="5808663" y="2551112"/>
          <a:ext cx="4876800" cy="1676400"/>
        </p:xfrm>
        <a:graphic>
          <a:graphicData uri="http://schemas.openxmlformats.org/drawingml/2006/table">
            <a:tbl>
              <a:tblPr/>
              <a:tblGrid>
                <a:gridCol w="1868116">
                  <a:extLst>
                    <a:ext uri="{9D8B030D-6E8A-4147-A177-3AD203B41FA5}">
                      <a16:colId xmlns:a16="http://schemas.microsoft.com/office/drawing/2014/main" val="1232306483"/>
                    </a:ext>
                  </a:extLst>
                </a:gridCol>
                <a:gridCol w="609997">
                  <a:extLst>
                    <a:ext uri="{9D8B030D-6E8A-4147-A177-3AD203B41FA5}">
                      <a16:colId xmlns:a16="http://schemas.microsoft.com/office/drawing/2014/main" val="1638178748"/>
                    </a:ext>
                  </a:extLst>
                </a:gridCol>
                <a:gridCol w="609997">
                  <a:extLst>
                    <a:ext uri="{9D8B030D-6E8A-4147-A177-3AD203B41FA5}">
                      <a16:colId xmlns:a16="http://schemas.microsoft.com/office/drawing/2014/main" val="4108302609"/>
                    </a:ext>
                  </a:extLst>
                </a:gridCol>
                <a:gridCol w="1000777">
                  <a:extLst>
                    <a:ext uri="{9D8B030D-6E8A-4147-A177-3AD203B41FA5}">
                      <a16:colId xmlns:a16="http://schemas.microsoft.com/office/drawing/2014/main" val="1898888876"/>
                    </a:ext>
                  </a:extLst>
                </a:gridCol>
                <a:gridCol w="787913">
                  <a:extLst>
                    <a:ext uri="{9D8B030D-6E8A-4147-A177-3AD203B41FA5}">
                      <a16:colId xmlns:a16="http://schemas.microsoft.com/office/drawing/2014/main" val="37760585"/>
                    </a:ext>
                  </a:extLst>
                </a:gridCol>
              </a:tblGrid>
              <a:tr h="2952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Rydning af træer</a:t>
                      </a:r>
                      <a:r>
                        <a:rPr lang="da-DK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(Vendelboe Naturpleje)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69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Mængde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Enhedspris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2595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Træfældning (6 træer)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2.500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2.500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772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Stubfræsning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54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Oprydning/bortskaffelse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3.500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3.500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167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051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454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inkl moms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280970"/>
                  </a:ext>
                </a:extLst>
              </a:tr>
            </a:tbl>
          </a:graphicData>
        </a:graphic>
      </p:graphicFrame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3878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br>
              <a:rPr lang="en-US" sz="3200" dirty="0"/>
            </a:br>
            <a:r>
              <a:rPr lang="en-US" sz="2000" dirty="0" err="1"/>
              <a:t>Udgifter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Opretning af kantsten af brosten,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90B8C0-7CDA-1B41-7910-92E3EDD885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185306"/>
              </p:ext>
            </p:extLst>
          </p:nvPr>
        </p:nvGraphicFramePr>
        <p:xfrm>
          <a:off x="5808663" y="2227262"/>
          <a:ext cx="4876799" cy="2324100"/>
        </p:xfrm>
        <a:graphic>
          <a:graphicData uri="http://schemas.openxmlformats.org/drawingml/2006/table">
            <a:tbl>
              <a:tblPr/>
              <a:tblGrid>
                <a:gridCol w="1870553">
                  <a:extLst>
                    <a:ext uri="{9D8B030D-6E8A-4147-A177-3AD203B41FA5}">
                      <a16:colId xmlns:a16="http://schemas.microsoft.com/office/drawing/2014/main" val="2719325440"/>
                    </a:ext>
                  </a:extLst>
                </a:gridCol>
                <a:gridCol w="610793">
                  <a:extLst>
                    <a:ext uri="{9D8B030D-6E8A-4147-A177-3AD203B41FA5}">
                      <a16:colId xmlns:a16="http://schemas.microsoft.com/office/drawing/2014/main" val="4157050554"/>
                    </a:ext>
                  </a:extLst>
                </a:gridCol>
                <a:gridCol w="610793">
                  <a:extLst>
                    <a:ext uri="{9D8B030D-6E8A-4147-A177-3AD203B41FA5}">
                      <a16:colId xmlns:a16="http://schemas.microsoft.com/office/drawing/2014/main" val="1764092006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3556764665"/>
                    </a:ext>
                  </a:extLst>
                </a:gridCol>
                <a:gridCol w="782578">
                  <a:extLst>
                    <a:ext uri="{9D8B030D-6E8A-4147-A177-3AD203B41FA5}">
                      <a16:colId xmlns:a16="http://schemas.microsoft.com/office/drawing/2014/main" val="946284053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Opretning af kantsten af brosten</a:t>
                      </a:r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(Hededanmark)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2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 og fladefræsning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6.720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6.720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2446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Rydning og gensætning kantsten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1.011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16.171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85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 fyldning langs kantsten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8.960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8.960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38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Opretning af brønd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4.024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4.024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36481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Retablering af muld/græs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1.105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1.105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258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Opretning af brostensfelter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50.000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07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17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86.980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3718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inkl moms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108.725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77724"/>
                  </a:ext>
                </a:extLst>
              </a:tr>
            </a:tbl>
          </a:graphicData>
        </a:graphic>
      </p:graphicFrame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06377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br>
              <a:rPr lang="en-US" sz="3200" dirty="0"/>
            </a:br>
            <a:r>
              <a:rPr lang="en-US" sz="2000" dirty="0" err="1"/>
              <a:t>Udgifter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 asfalt,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601A2-D5C8-3EBD-73E4-572DC3F26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711" y="0"/>
            <a:ext cx="7011063" cy="5388077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0219B74-F9E4-74BB-1CB8-538F890A3A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0968714"/>
              </p:ext>
            </p:extLst>
          </p:nvPr>
        </p:nvGraphicFramePr>
        <p:xfrm>
          <a:off x="6955200" y="3770712"/>
          <a:ext cx="4876800" cy="2428875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1352202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52087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341207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40061260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1825026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Ny asfalt</a:t>
                      </a:r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(Colas)</a:t>
                      </a:r>
                      <a:endParaRPr lang="da-DK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12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Mængde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Enhedspris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2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Fuld fræsning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73.750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73.750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222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Asfalt slidlag, 3 cm tykkelse, SMA 6+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106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79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02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Tillægspris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43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Asfaltramper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pr.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16.750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46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 inkl. udlægning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pr.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30.600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350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386.100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306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inkl moms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482.625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0721"/>
                  </a:ext>
                </a:extLst>
              </a:tr>
            </a:tbl>
          </a:graphicData>
        </a:graphic>
      </p:graphicFrame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6236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br>
              <a:rPr lang="en-US" sz="3200" dirty="0"/>
            </a:br>
            <a:r>
              <a:rPr lang="en-US" sz="2000" dirty="0" err="1"/>
              <a:t>Formue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Fradrag,</a:t>
            </a:r>
          </a:p>
          <a:p>
            <a:r>
              <a:rPr lang="da-DK" dirty="0"/>
              <a:t>Opsparing,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117D63-65B8-380C-1E22-CDFBF01C72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821799"/>
              </p:ext>
            </p:extLst>
          </p:nvPr>
        </p:nvGraphicFramePr>
        <p:xfrm>
          <a:off x="5853078" y="917575"/>
          <a:ext cx="4787900" cy="1285875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42107825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978932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537795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09082601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6242482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Fradrag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35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Mængde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Enhedspris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62915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Fjernvarme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da-DK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53.250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013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316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53.250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729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inkl moms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66.563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15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B52915-37CA-A2F4-8570-F510FE09B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19581"/>
              </p:ext>
            </p:extLst>
          </p:nvPr>
        </p:nvGraphicFramePr>
        <p:xfrm>
          <a:off x="5853078" y="3635326"/>
          <a:ext cx="4787900" cy="13716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28817628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36264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93549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63147725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129153768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Opsparing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788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Mængde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Enhedspris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4835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967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78434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90521"/>
                  </a:ext>
                </a:extLst>
              </a:tr>
            </a:tbl>
          </a:graphicData>
        </a:graphic>
      </p:graphicFrame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7443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br>
              <a:rPr lang="en-US" sz="3200" dirty="0"/>
            </a:b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Opgørelse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1893A4-32F4-8D7A-AA08-23D65CD915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853113" y="1546225"/>
          <a:ext cx="4787900" cy="3686175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1009566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050887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112938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411154625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09999177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Opgørelse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994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23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Beskrivelse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Mængde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Enhedspris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61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Rydning træer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11.250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11.250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75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Opretning kantsten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108.725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108.725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337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 asfalt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482.625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482.625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04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602.600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7685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325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Fradrag / Opsparing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36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Fjernvarme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66.563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66.563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3341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225.000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980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291.563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476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99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53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311.038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06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409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Pr. husstand (29 hustande)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dbl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10.725 kr.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434469"/>
                  </a:ext>
                </a:extLst>
              </a:tr>
            </a:tbl>
          </a:graphicData>
        </a:graphic>
      </p:graphicFrame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7438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Hanslingsplan</a:t>
            </a:r>
            <a:br>
              <a:rPr lang="en-US" sz="3200" dirty="0"/>
            </a:b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Kontrakt og tidsplan</a:t>
            </a:r>
          </a:p>
          <a:p>
            <a:r>
              <a:rPr lang="da-DK" dirty="0"/>
              <a:t>Afstemning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F856-FB04-7282-EB23-33244B4B9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Indgåelse af kontrakt med</a:t>
            </a:r>
          </a:p>
          <a:p>
            <a:pPr marL="0" indent="0">
              <a:buNone/>
            </a:pPr>
            <a:r>
              <a:rPr lang="da-DK" dirty="0"/>
              <a:t>	Rydningsentreprenør</a:t>
            </a:r>
          </a:p>
          <a:p>
            <a:pPr marL="0" indent="0">
              <a:buNone/>
            </a:pPr>
            <a:r>
              <a:rPr lang="da-DK" dirty="0"/>
              <a:t>	Entreprenør til udbedring af kantsten og opretning af brønd</a:t>
            </a:r>
          </a:p>
          <a:p>
            <a:pPr marL="0" indent="0">
              <a:buNone/>
            </a:pPr>
            <a:r>
              <a:rPr lang="da-DK" dirty="0"/>
              <a:t>	Asfaltentreprenør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r>
              <a:rPr lang="da-DK" dirty="0"/>
              <a:t>Udarbejdelse af tidsplan som viser gennemførelse af projektet ved de 3 entreprenører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Afstemning, 2/3 af foreningens medlemmer skal godkende forslaget for at der kan arbejdes videre med projekt ny asfalt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75616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Videndeling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35BE8E1-15E9-70EC-8F5D-955B73D7A5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Veje projekteres med 20 års levetid,</a:t>
            </a:r>
          </a:p>
          <a:p>
            <a:r>
              <a:rPr lang="da-DK" dirty="0"/>
              <a:t>Efterfølgende skal der normalt ”gøres noget” for at forlænge levetiden,</a:t>
            </a:r>
          </a:p>
          <a:p>
            <a:r>
              <a:rPr lang="da-DK" dirty="0"/>
              <a:t>Belægning består af:</a:t>
            </a:r>
          </a:p>
          <a:p>
            <a:pPr marL="0" indent="0">
              <a:buNone/>
            </a:pPr>
            <a:r>
              <a:rPr lang="da-DK" dirty="0"/>
              <a:t>	Bundsikringslag</a:t>
            </a:r>
          </a:p>
          <a:p>
            <a:pPr marL="0" indent="0">
              <a:buNone/>
            </a:pPr>
            <a:r>
              <a:rPr lang="da-DK" dirty="0"/>
              <a:t>	Stabil grus lag</a:t>
            </a:r>
          </a:p>
          <a:p>
            <a:pPr marL="0" indent="0">
              <a:buNone/>
            </a:pPr>
            <a:r>
              <a:rPr lang="da-DK" dirty="0"/>
              <a:t>	Asfalt (GAB + Slidlag)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79758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Ledningsarbejder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Munck</a:t>
            </a:r>
            <a:endParaRPr lang="en-US" dirty="0"/>
          </a:p>
          <a:p>
            <a:r>
              <a:rPr lang="en-US" dirty="0" err="1"/>
              <a:t>Ledningstrace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vejen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96D616E-ECCC-8320-D443-88BBFB94D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62488" y="677187"/>
            <a:ext cx="7169150" cy="5424251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43597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Ledningsarbejder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Skåret</a:t>
            </a:r>
            <a:r>
              <a:rPr lang="en-US" dirty="0"/>
              <a:t> I </a:t>
            </a:r>
            <a:r>
              <a:rPr lang="en-US" dirty="0" err="1"/>
              <a:t>vejen</a:t>
            </a:r>
            <a:r>
              <a:rPr lang="en-US" dirty="0"/>
              <a:t>,</a:t>
            </a:r>
          </a:p>
          <a:p>
            <a:r>
              <a:rPr lang="en-US" dirty="0" err="1"/>
              <a:t>Gravet</a:t>
            </a:r>
            <a:r>
              <a:rPr lang="en-US" dirty="0"/>
              <a:t> </a:t>
            </a:r>
            <a:r>
              <a:rPr lang="en-US" dirty="0" err="1"/>
              <a:t>vejkassen</a:t>
            </a:r>
            <a:r>
              <a:rPr lang="en-US" dirty="0"/>
              <a:t> op, </a:t>
            </a:r>
          </a:p>
          <a:p>
            <a:r>
              <a:rPr lang="en-US" dirty="0" err="1"/>
              <a:t>Etableret</a:t>
            </a:r>
            <a:r>
              <a:rPr lang="en-US" dirty="0"/>
              <a:t> </a:t>
            </a:r>
            <a:r>
              <a:rPr lang="en-US" dirty="0" err="1"/>
              <a:t>ledningstracé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fyldt</a:t>
            </a:r>
            <a:r>
              <a:rPr lang="en-US" dirty="0"/>
              <a:t> op med nye </a:t>
            </a:r>
            <a:r>
              <a:rPr lang="en-US" dirty="0" err="1"/>
              <a:t>grusmaterialer</a:t>
            </a:r>
            <a:r>
              <a:rPr lang="en-US" dirty="0"/>
              <a:t>,</a:t>
            </a:r>
          </a:p>
          <a:p>
            <a:r>
              <a:rPr lang="en-US" dirty="0" err="1"/>
              <a:t>Udlagt</a:t>
            </a:r>
            <a:r>
              <a:rPr lang="en-US" dirty="0"/>
              <a:t> 10 cm GAB</a:t>
            </a:r>
          </a:p>
          <a:p>
            <a:endParaRPr lang="en-US" dirty="0"/>
          </a:p>
          <a:p>
            <a:r>
              <a:rPr lang="en-US" dirty="0" err="1"/>
              <a:t>Længdesamlinger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eksisternede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asfalt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43D6C8-A038-8B0E-EA38-2AD86FF90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/>
        </p:blipFill>
        <p:spPr>
          <a:xfrm>
            <a:off x="5867442" y="654050"/>
            <a:ext cx="4759114" cy="547024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2262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Hvis</a:t>
            </a:r>
            <a:r>
              <a:rPr lang="en-US" sz="3200" dirty="0"/>
              <a:t> </a:t>
            </a:r>
            <a:r>
              <a:rPr lang="en-US" sz="3200" dirty="0" err="1"/>
              <a:t>ingen</a:t>
            </a:r>
            <a:r>
              <a:rPr lang="en-US" sz="3200" dirty="0"/>
              <a:t> </a:t>
            </a:r>
            <a:r>
              <a:rPr lang="en-US" sz="3200" dirty="0" err="1"/>
              <a:t>udbedring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Vand</a:t>
            </a:r>
            <a:r>
              <a:rPr lang="en-US" dirty="0"/>
              <a:t> </a:t>
            </a:r>
            <a:r>
              <a:rPr lang="en-US" dirty="0" err="1"/>
              <a:t>siver</a:t>
            </a:r>
            <a:r>
              <a:rPr lang="en-US" dirty="0"/>
              <a:t> </a:t>
            </a:r>
            <a:r>
              <a:rPr lang="en-US" dirty="0" err="1"/>
              <a:t>ned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revner</a:t>
            </a:r>
            <a:r>
              <a:rPr lang="en-US" dirty="0"/>
              <a:t>,</a:t>
            </a:r>
          </a:p>
          <a:p>
            <a:r>
              <a:rPr lang="en-US" dirty="0"/>
              <a:t>Ved frost - </a:t>
            </a:r>
            <a:r>
              <a:rPr lang="en-US" dirty="0" err="1"/>
              <a:t>resulterer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frostsprængninger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asfalten</a:t>
            </a:r>
            <a:r>
              <a:rPr lang="en-US" dirty="0"/>
              <a:t>,</a:t>
            </a:r>
          </a:p>
          <a:p>
            <a:r>
              <a:rPr lang="en-US" dirty="0" err="1"/>
              <a:t>Hullet</a:t>
            </a:r>
            <a:r>
              <a:rPr lang="en-US" dirty="0"/>
              <a:t> </a:t>
            </a:r>
            <a:r>
              <a:rPr lang="en-US" dirty="0" err="1"/>
              <a:t>vej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følge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E8712-461E-4B25-58AF-BEF5577FD2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28" y="1831484"/>
            <a:ext cx="4417589" cy="26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26984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Udbedring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Træer</a:t>
            </a:r>
            <a:r>
              <a:rPr lang="en-US" dirty="0"/>
              <a:t> </a:t>
            </a:r>
            <a:r>
              <a:rPr lang="en-US" dirty="0" err="1"/>
              <a:t>fældes</a:t>
            </a:r>
            <a:r>
              <a:rPr lang="en-US" dirty="0"/>
              <a:t>, </a:t>
            </a:r>
          </a:p>
          <a:p>
            <a:r>
              <a:rPr lang="en-US" dirty="0" err="1"/>
              <a:t>Kantsten</a:t>
            </a:r>
            <a:r>
              <a:rPr lang="en-US" dirty="0"/>
              <a:t> </a:t>
            </a:r>
            <a:r>
              <a:rPr lang="en-US" dirty="0" err="1"/>
              <a:t>sættes</a:t>
            </a:r>
            <a:r>
              <a:rPr lang="en-US" dirty="0"/>
              <a:t> om, </a:t>
            </a:r>
          </a:p>
          <a:p>
            <a:r>
              <a:rPr lang="en-US" dirty="0" err="1"/>
              <a:t>Brønd</a:t>
            </a:r>
            <a:r>
              <a:rPr lang="en-US" dirty="0"/>
              <a:t> </a:t>
            </a:r>
            <a:r>
              <a:rPr lang="en-US" dirty="0" err="1"/>
              <a:t>oprettes</a:t>
            </a:r>
            <a:r>
              <a:rPr lang="en-US" dirty="0"/>
              <a:t>,</a:t>
            </a:r>
          </a:p>
          <a:p>
            <a:r>
              <a:rPr lang="en-US" dirty="0" err="1"/>
              <a:t>Brostensfelter</a:t>
            </a:r>
            <a:r>
              <a:rPr lang="en-US" dirty="0"/>
              <a:t> </a:t>
            </a:r>
            <a:r>
              <a:rPr lang="en-US" dirty="0" err="1"/>
              <a:t>tilpasses</a:t>
            </a:r>
            <a:r>
              <a:rPr lang="en-US" dirty="0"/>
              <a:t>,</a:t>
            </a:r>
          </a:p>
          <a:p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gamle</a:t>
            </a:r>
            <a:r>
              <a:rPr lang="en-US" dirty="0"/>
              <a:t> </a:t>
            </a:r>
            <a:r>
              <a:rPr lang="en-US" dirty="0" err="1"/>
              <a:t>revner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forsejlet</a:t>
            </a:r>
            <a:r>
              <a:rPr lang="en-US" dirty="0"/>
              <a:t> (</a:t>
            </a:r>
            <a:r>
              <a:rPr lang="en-US" dirty="0" err="1"/>
              <a:t>armeringsnet</a:t>
            </a:r>
            <a:r>
              <a:rPr lang="en-US" dirty="0"/>
              <a:t>),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9B3D0-29F4-FE1C-37ED-6A868DD81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D9425-BE28-A2ED-3F13-A14E306A9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384" y="100012"/>
            <a:ext cx="3811973" cy="3067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501E1-331F-2EF6-2935-3C5C2E7CA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640" y="100013"/>
            <a:ext cx="3811974" cy="2823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F9B64-A8DC-409A-AED3-9B9D9951A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514" y="2728313"/>
            <a:ext cx="3810286" cy="2195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77C5A-260B-670E-268D-51814E413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176" y="5275643"/>
            <a:ext cx="8600438" cy="1200061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149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Udbedring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Udførelse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9B3D0-29F4-FE1C-37ED-6A868DD81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437B51-4513-23C5-BC9D-4C1C314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01" y="371810"/>
            <a:ext cx="4724872" cy="21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0D455-E1DB-F7F8-4BA4-FCF2FE28A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900" y="114406"/>
            <a:ext cx="4229100" cy="3114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6DF0E-438D-51FD-8CEB-7AD481D86976}"/>
              </a:ext>
            </a:extLst>
          </p:cNvPr>
          <p:cNvSpPr txBox="1"/>
          <p:nvPr/>
        </p:nvSpPr>
        <p:spPr>
          <a:xfrm>
            <a:off x="10075235" y="1998476"/>
            <a:ext cx="2004082" cy="13531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a-DK" sz="2000" dirty="0" err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B507BE-B5CA-46A0-9F8A-DF27FBBC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88" y="3229081"/>
            <a:ext cx="5906494" cy="32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9912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3200" dirty="0" err="1"/>
              <a:t>Udbedring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r>
              <a:rPr lang="en-US" dirty="0" err="1"/>
              <a:t>Resultat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9B3D0-29F4-FE1C-37ED-6A868DD81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6DF0E-438D-51FD-8CEB-7AD481D86976}"/>
              </a:ext>
            </a:extLst>
          </p:cNvPr>
          <p:cNvSpPr txBox="1"/>
          <p:nvPr/>
        </p:nvSpPr>
        <p:spPr>
          <a:xfrm>
            <a:off x="10075235" y="1998476"/>
            <a:ext cx="2004082" cy="13531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a-DK" sz="2000" dirty="0" err="1"/>
          </a:p>
        </p:txBody>
      </p:sp>
      <p:pic>
        <p:nvPicPr>
          <p:cNvPr id="3074" name="Picture 2" descr="Herredsåsen-vej-og-cykelsti-i-Kalundborg-Colas-Danmark">
            <a:extLst>
              <a:ext uri="{FF2B5EF4-FFF2-40B4-BE49-F238E27FC236}">
                <a16:creationId xmlns:a16="http://schemas.microsoft.com/office/drawing/2014/main" id="{9E4CAA39-C3A0-ED7E-A633-7B59316F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65" y="565832"/>
            <a:ext cx="7868735" cy="52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60708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8851E6A-6567-7E06-33D5-6760C059D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Økonomi</a:t>
            </a:r>
            <a:endParaRPr lang="en-US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6F0C48-9135-AFBE-5024-5AB8A852C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Udgifter</a:t>
            </a:r>
            <a:endParaRPr lang="en-US" dirty="0"/>
          </a:p>
          <a:p>
            <a:r>
              <a:rPr lang="en-US" dirty="0" err="1"/>
              <a:t>Opsparing</a:t>
            </a:r>
            <a:endParaRPr lang="en-US" dirty="0"/>
          </a:p>
          <a:p>
            <a:r>
              <a:rPr lang="en-US" dirty="0" err="1"/>
              <a:t>Opgørelse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166702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2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{"propertyName":"BlankSelection","propertyValue":"{{UserProfile.Office.BlankSelection}}","disableUpdates":false,"type":"customDocumentProperty"}],"templateName":"Ramboll Template","templateDescription":"","enableDocumentContentUpdater":false,"version":"2.0"}]]></TemplafyTemplateConfiguration>
</file>

<file path=customXml/item10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],"formDataEntries":[]}]]></TemplafyFormConfiguration>
</file>

<file path=customXml/item20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060244248971723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060244248978409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D7A3A21-999B-468C-A495-01738D07585D}">
  <ds:schemaRefs/>
</ds:datastoreItem>
</file>

<file path=customXml/itemProps10.xml><?xml version="1.0" encoding="utf-8"?>
<ds:datastoreItem xmlns:ds="http://schemas.openxmlformats.org/officeDocument/2006/customXml" ds:itemID="{1E86209C-8D31-4B16-B750-EF85FC389D0B}">
  <ds:schemaRefs/>
</ds:datastoreItem>
</file>

<file path=customXml/itemProps11.xml><?xml version="1.0" encoding="utf-8"?>
<ds:datastoreItem xmlns:ds="http://schemas.openxmlformats.org/officeDocument/2006/customXml" ds:itemID="{A7FE3915-48DE-48D2-A04F-A529720131F8}">
  <ds:schemaRefs/>
</ds:datastoreItem>
</file>

<file path=customXml/itemProps12.xml><?xml version="1.0" encoding="utf-8"?>
<ds:datastoreItem xmlns:ds="http://schemas.openxmlformats.org/officeDocument/2006/customXml" ds:itemID="{836F3BA9-CE4A-4886-AF6A-C0FD17738642}">
  <ds:schemaRefs/>
</ds:datastoreItem>
</file>

<file path=customXml/itemProps13.xml><?xml version="1.0" encoding="utf-8"?>
<ds:datastoreItem xmlns:ds="http://schemas.openxmlformats.org/officeDocument/2006/customXml" ds:itemID="{7763EB0A-3A37-46A0-848A-B2098A5E549F}">
  <ds:schemaRefs/>
</ds:datastoreItem>
</file>

<file path=customXml/itemProps14.xml><?xml version="1.0" encoding="utf-8"?>
<ds:datastoreItem xmlns:ds="http://schemas.openxmlformats.org/officeDocument/2006/customXml" ds:itemID="{3A4AB82D-A6EF-4A75-94C0-297741B48826}">
  <ds:schemaRefs/>
</ds:datastoreItem>
</file>

<file path=customXml/itemProps15.xml><?xml version="1.0" encoding="utf-8"?>
<ds:datastoreItem xmlns:ds="http://schemas.openxmlformats.org/officeDocument/2006/customXml" ds:itemID="{941CB6E3-236C-46A7-8511-C90A7557B648}">
  <ds:schemaRefs/>
</ds:datastoreItem>
</file>

<file path=customXml/itemProps16.xml><?xml version="1.0" encoding="utf-8"?>
<ds:datastoreItem xmlns:ds="http://schemas.openxmlformats.org/officeDocument/2006/customXml" ds:itemID="{757BB20E-C673-4816-B08E-ED341ABC7CBF}">
  <ds:schemaRefs/>
</ds:datastoreItem>
</file>

<file path=customXml/itemProps17.xml><?xml version="1.0" encoding="utf-8"?>
<ds:datastoreItem xmlns:ds="http://schemas.openxmlformats.org/officeDocument/2006/customXml" ds:itemID="{7238D5A3-2965-4A8B-8729-974202120430}">
  <ds:schemaRefs/>
</ds:datastoreItem>
</file>

<file path=customXml/itemProps18.xml><?xml version="1.0" encoding="utf-8"?>
<ds:datastoreItem xmlns:ds="http://schemas.openxmlformats.org/officeDocument/2006/customXml" ds:itemID="{DB038C3D-9D17-4355-8A47-BF02B4F5796B}">
  <ds:schemaRefs/>
</ds:datastoreItem>
</file>

<file path=customXml/itemProps19.xml><?xml version="1.0" encoding="utf-8"?>
<ds:datastoreItem xmlns:ds="http://schemas.openxmlformats.org/officeDocument/2006/customXml" ds:itemID="{0B8FCDD6-5995-447F-949C-040074C83233}">
  <ds:schemaRefs/>
</ds:datastoreItem>
</file>

<file path=customXml/itemProps2.xml><?xml version="1.0" encoding="utf-8"?>
<ds:datastoreItem xmlns:ds="http://schemas.openxmlformats.org/officeDocument/2006/customXml" ds:itemID="{B13A3067-8B87-4BB8-9074-25CDC43A7AD1}">
  <ds:schemaRefs/>
</ds:datastoreItem>
</file>

<file path=customXml/itemProps20.xml><?xml version="1.0" encoding="utf-8"?>
<ds:datastoreItem xmlns:ds="http://schemas.openxmlformats.org/officeDocument/2006/customXml" ds:itemID="{F6837CED-C1BD-4406-9313-7A3888C7F9FA}">
  <ds:schemaRefs/>
</ds:datastoreItem>
</file>

<file path=customXml/itemProps21.xml><?xml version="1.0" encoding="utf-8"?>
<ds:datastoreItem xmlns:ds="http://schemas.openxmlformats.org/officeDocument/2006/customXml" ds:itemID="{ED49E9F2-9ACD-4698-9D5B-3CB0A31F262B}">
  <ds:schemaRefs/>
</ds:datastoreItem>
</file>

<file path=customXml/itemProps22.xml><?xml version="1.0" encoding="utf-8"?>
<ds:datastoreItem xmlns:ds="http://schemas.openxmlformats.org/officeDocument/2006/customXml" ds:itemID="{B7D80268-230E-4748-9E7C-67AAEE9D2145}">
  <ds:schemaRefs/>
</ds:datastoreItem>
</file>

<file path=customXml/itemProps23.xml><?xml version="1.0" encoding="utf-8"?>
<ds:datastoreItem xmlns:ds="http://schemas.openxmlformats.org/officeDocument/2006/customXml" ds:itemID="{5B847A7B-3D37-4008-AFBA-1C51CB98CFE7}">
  <ds:schemaRefs/>
</ds:datastoreItem>
</file>

<file path=customXml/itemProps24.xml><?xml version="1.0" encoding="utf-8"?>
<ds:datastoreItem xmlns:ds="http://schemas.openxmlformats.org/officeDocument/2006/customXml" ds:itemID="{90857791-7D42-4FEE-BAAD-12EA73DC704A}">
  <ds:schemaRefs/>
</ds:datastoreItem>
</file>

<file path=customXml/itemProps25.xml><?xml version="1.0" encoding="utf-8"?>
<ds:datastoreItem xmlns:ds="http://schemas.openxmlformats.org/officeDocument/2006/customXml" ds:itemID="{661F6574-A24C-41A2-BCB7-DD687B91AA3F}">
  <ds:schemaRefs/>
</ds:datastoreItem>
</file>

<file path=customXml/itemProps26.xml><?xml version="1.0" encoding="utf-8"?>
<ds:datastoreItem xmlns:ds="http://schemas.openxmlformats.org/officeDocument/2006/customXml" ds:itemID="{3364D761-0E33-44C1-84B1-B00AFFAC02F3}">
  <ds:schemaRefs/>
</ds:datastoreItem>
</file>

<file path=customXml/itemProps27.xml><?xml version="1.0" encoding="utf-8"?>
<ds:datastoreItem xmlns:ds="http://schemas.openxmlformats.org/officeDocument/2006/customXml" ds:itemID="{94985490-8F4B-490E-B00C-E7FA3C26D62F}">
  <ds:schemaRefs/>
</ds:datastoreItem>
</file>

<file path=customXml/itemProps28.xml><?xml version="1.0" encoding="utf-8"?>
<ds:datastoreItem xmlns:ds="http://schemas.openxmlformats.org/officeDocument/2006/customXml" ds:itemID="{048A4BE9-D88C-49F3-9516-4A26CCB0B0E5}">
  <ds:schemaRefs/>
</ds:datastoreItem>
</file>

<file path=customXml/itemProps29.xml><?xml version="1.0" encoding="utf-8"?>
<ds:datastoreItem xmlns:ds="http://schemas.openxmlformats.org/officeDocument/2006/customXml" ds:itemID="{8C58A3A6-2E3C-4D80-9D2D-32CA69787608}">
  <ds:schemaRefs/>
</ds:datastoreItem>
</file>

<file path=customXml/itemProps3.xml><?xml version="1.0" encoding="utf-8"?>
<ds:datastoreItem xmlns:ds="http://schemas.openxmlformats.org/officeDocument/2006/customXml" ds:itemID="{0E7692AA-7650-4209-AB80-E2578F710FEB}">
  <ds:schemaRefs/>
</ds:datastoreItem>
</file>

<file path=customXml/itemProps30.xml><?xml version="1.0" encoding="utf-8"?>
<ds:datastoreItem xmlns:ds="http://schemas.openxmlformats.org/officeDocument/2006/customXml" ds:itemID="{FD9B42BC-A96A-4F2C-A12A-5738FA5C8115}">
  <ds:schemaRefs/>
</ds:datastoreItem>
</file>

<file path=customXml/itemProps31.xml><?xml version="1.0" encoding="utf-8"?>
<ds:datastoreItem xmlns:ds="http://schemas.openxmlformats.org/officeDocument/2006/customXml" ds:itemID="{1F9E3177-F704-49EA-B822-AE0C1D312DFF}">
  <ds:schemaRefs/>
</ds:datastoreItem>
</file>

<file path=customXml/itemProps32.xml><?xml version="1.0" encoding="utf-8"?>
<ds:datastoreItem xmlns:ds="http://schemas.openxmlformats.org/officeDocument/2006/customXml" ds:itemID="{94D10DC9-AE98-4758-9CD8-284E163DDE44}">
  <ds:schemaRefs/>
</ds:datastoreItem>
</file>

<file path=customXml/itemProps4.xml><?xml version="1.0" encoding="utf-8"?>
<ds:datastoreItem xmlns:ds="http://schemas.openxmlformats.org/officeDocument/2006/customXml" ds:itemID="{D8033785-F373-4A47-AD39-951F7C084790}">
  <ds:schemaRefs/>
</ds:datastoreItem>
</file>

<file path=customXml/itemProps5.xml><?xml version="1.0" encoding="utf-8"?>
<ds:datastoreItem xmlns:ds="http://schemas.openxmlformats.org/officeDocument/2006/customXml" ds:itemID="{2C18D6C4-FEAE-4F2F-AD14-79D751B65BF8}">
  <ds:schemaRefs/>
</ds:datastoreItem>
</file>

<file path=customXml/itemProps6.xml><?xml version="1.0" encoding="utf-8"?>
<ds:datastoreItem xmlns:ds="http://schemas.openxmlformats.org/officeDocument/2006/customXml" ds:itemID="{56D6D64A-C590-4630-BC63-424CD28DE0BD}">
  <ds:schemaRefs/>
</ds:datastoreItem>
</file>

<file path=customXml/itemProps7.xml><?xml version="1.0" encoding="utf-8"?>
<ds:datastoreItem xmlns:ds="http://schemas.openxmlformats.org/officeDocument/2006/customXml" ds:itemID="{32C96EE1-13EF-4929-8CC1-D85732E12995}">
  <ds:schemaRefs/>
</ds:datastoreItem>
</file>

<file path=customXml/itemProps8.xml><?xml version="1.0" encoding="utf-8"?>
<ds:datastoreItem xmlns:ds="http://schemas.openxmlformats.org/officeDocument/2006/customXml" ds:itemID="{40531344-3158-4494-B8E8-B11E2316EBF6}">
  <ds:schemaRefs/>
</ds:datastoreItem>
</file>

<file path=customXml/itemProps9.xml><?xml version="1.0" encoding="utf-8"?>
<ds:datastoreItem xmlns:ds="http://schemas.openxmlformats.org/officeDocument/2006/customXml" ds:itemID="{FBBA454B-4B2B-4EAC-924A-2490840B3AF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717</Words>
  <Application>Microsoft Office PowerPoint</Application>
  <PresentationFormat>Widescreen</PresentationFormat>
  <Paragraphs>299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Blank</vt:lpstr>
      <vt:lpstr>Grundejerforening Dalagervej</vt:lpstr>
      <vt:lpstr>Videndeling</vt:lpstr>
      <vt:lpstr>Ledningsarbejder</vt:lpstr>
      <vt:lpstr>Ledningsarbejder</vt:lpstr>
      <vt:lpstr>Hvis ingen udbedring</vt:lpstr>
      <vt:lpstr>Udbedring</vt:lpstr>
      <vt:lpstr>Udbedring</vt:lpstr>
      <vt:lpstr>Udbedring</vt:lpstr>
      <vt:lpstr>Økonomi</vt:lpstr>
      <vt:lpstr>Økonomi Udgifter</vt:lpstr>
      <vt:lpstr>Økonomi Udgifter</vt:lpstr>
      <vt:lpstr>Økonomi Udgifter</vt:lpstr>
      <vt:lpstr>Økonomi Formue</vt:lpstr>
      <vt:lpstr>Økonomi </vt:lpstr>
      <vt:lpstr>Hanslingsplan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2024-02-01T08:36:59Z</dcterms:created>
  <dcterms:modified xsi:type="dcterms:W3CDTF">2024-02-05T12:44:43Z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2023-02-07T10:07:39</vt:lpwstr>
  </property>
  <property fmtid="{D5CDD505-2E9C-101B-9397-08002B2CF9AE}" pid="3" name="TemplafyTenantId">
    <vt:lpwstr>ramboll</vt:lpwstr>
  </property>
  <property fmtid="{D5CDD505-2E9C-101B-9397-08002B2CF9AE}" pid="4" name="TemplafyTemplateId">
    <vt:lpwstr>636486672340117068</vt:lpwstr>
  </property>
  <property fmtid="{D5CDD505-2E9C-101B-9397-08002B2CF9AE}" pid="5" name="TemplafyUserProfileId">
    <vt:lpwstr>637835493884395570</vt:lpwstr>
  </property>
  <property fmtid="{D5CDD505-2E9C-101B-9397-08002B2CF9AE}" pid="6" name="TemplafyLanguageCode">
    <vt:lpwstr>da-DK</vt:lpwstr>
  </property>
  <property fmtid="{D5CDD505-2E9C-101B-9397-08002B2CF9AE}" pid="7" name="BlankSelection">
    <vt:lpwstr>Ramboll</vt:lpwstr>
  </property>
  <property fmtid="{D5CDD505-2E9C-101B-9397-08002B2CF9AE}" pid="8" name="TemplafyFromBlank">
    <vt:bool>false</vt:bool>
  </property>
  <property fmtid="{D5CDD505-2E9C-101B-9397-08002B2CF9AE}" pid="9" name="Doc_AcceptedBy">
    <vt:lpwstr> </vt:lpwstr>
  </property>
  <property fmtid="{D5CDD505-2E9C-101B-9397-08002B2CF9AE}" pid="10" name="Doc_AcceptedDate">
    <vt:lpwstr> </vt:lpwstr>
  </property>
  <property fmtid="{D5CDD505-2E9C-101B-9397-08002B2CF9AE}" pid="11" name="Doc_ApprovedPublicationBy">
    <vt:lpwstr> </vt:lpwstr>
  </property>
  <property fmtid="{D5CDD505-2E9C-101B-9397-08002B2CF9AE}" pid="12" name="Doc_ApprovedPublicationDate">
    <vt:lpwstr> </vt:lpwstr>
  </property>
  <property fmtid="{D5CDD505-2E9C-101B-9397-08002B2CF9AE}" pid="13" name="Doc_ApprovedSharingBy">
    <vt:lpwstr> </vt:lpwstr>
  </property>
  <property fmtid="{D5CDD505-2E9C-101B-9397-08002B2CF9AE}" pid="14" name="Doc_ApprovedSharingDate">
    <vt:lpwstr> </vt:lpwstr>
  </property>
  <property fmtid="{D5CDD505-2E9C-101B-9397-08002B2CF9AE}" pid="15" name="Doc_CheckedBy">
    <vt:lpwstr> </vt:lpwstr>
  </property>
  <property fmtid="{D5CDD505-2E9C-101B-9397-08002B2CF9AE}" pid="16" name="Doc_CheckedDate">
    <vt:lpwstr> </vt:lpwstr>
  </property>
  <property fmtid="{D5CDD505-2E9C-101B-9397-08002B2CF9AE}" pid="17" name="Doc_Client">
    <vt:lpwstr> </vt:lpwstr>
  </property>
  <property fmtid="{D5CDD505-2E9C-101B-9397-08002B2CF9AE}" pid="18" name="Doc_DesignStatus">
    <vt:lpwstr> </vt:lpwstr>
  </property>
  <property fmtid="{D5CDD505-2E9C-101B-9397-08002B2CF9AE}" pid="19" name="Doc_DocNumber">
    <vt:lpwstr> </vt:lpwstr>
  </property>
  <property fmtid="{D5CDD505-2E9C-101B-9397-08002B2CF9AE}" pid="20" name="Doc_DocTitle1">
    <vt:lpwstr> </vt:lpwstr>
  </property>
  <property fmtid="{D5CDD505-2E9C-101B-9397-08002B2CF9AE}" pid="21" name="Doc_DocTitle2">
    <vt:lpwstr> </vt:lpwstr>
  </property>
  <property fmtid="{D5CDD505-2E9C-101B-9397-08002B2CF9AE}" pid="22" name="Doc_DocTitle3">
    <vt:lpwstr> </vt:lpwstr>
  </property>
  <property fmtid="{D5CDD505-2E9C-101B-9397-08002B2CF9AE}" pid="23" name="Doc_DocTitle4">
    <vt:lpwstr> </vt:lpwstr>
  </property>
  <property fmtid="{D5CDD505-2E9C-101B-9397-08002B2CF9AE}" pid="24" name="Doc_MaconomyID">
    <vt:lpwstr> </vt:lpwstr>
  </property>
  <property fmtid="{D5CDD505-2E9C-101B-9397-08002B2CF9AE}" pid="25" name="Doc_Originator">
    <vt:lpwstr> </vt:lpwstr>
  </property>
  <property fmtid="{D5CDD505-2E9C-101B-9397-08002B2CF9AE}" pid="26" name="Doc_PreparedBy">
    <vt:lpwstr> </vt:lpwstr>
  </property>
  <property fmtid="{D5CDD505-2E9C-101B-9397-08002B2CF9AE}" pid="27" name="Doc_PreparedDate">
    <vt:lpwstr> </vt:lpwstr>
  </property>
  <property fmtid="{D5CDD505-2E9C-101B-9397-08002B2CF9AE}" pid="28" name="Doc_ProjectName">
    <vt:lpwstr> </vt:lpwstr>
  </property>
  <property fmtid="{D5CDD505-2E9C-101B-9397-08002B2CF9AE}" pid="29" name="Doc_Revision">
    <vt:lpwstr> </vt:lpwstr>
  </property>
  <property fmtid="{D5CDD505-2E9C-101B-9397-08002B2CF9AE}" pid="30" name="Doc_Revision1">
    <vt:lpwstr> </vt:lpwstr>
  </property>
  <property fmtid="{D5CDD505-2E9C-101B-9397-08002B2CF9AE}" pid="31" name="Doc_Revision10">
    <vt:lpwstr> </vt:lpwstr>
  </property>
  <property fmtid="{D5CDD505-2E9C-101B-9397-08002B2CF9AE}" pid="32" name="Doc_Revision10ApprovedBy">
    <vt:lpwstr> </vt:lpwstr>
  </property>
  <property fmtid="{D5CDD505-2E9C-101B-9397-08002B2CF9AE}" pid="33" name="Doc_Revision10CheckedBy">
    <vt:lpwstr> </vt:lpwstr>
  </property>
  <property fmtid="{D5CDD505-2E9C-101B-9397-08002B2CF9AE}" pid="34" name="Doc_Revision10Date">
    <vt:lpwstr> </vt:lpwstr>
  </property>
  <property fmtid="{D5CDD505-2E9C-101B-9397-08002B2CF9AE}" pid="35" name="Doc_Revision10DesignedBy">
    <vt:lpwstr> </vt:lpwstr>
  </property>
  <property fmtid="{D5CDD505-2E9C-101B-9397-08002B2CF9AE}" pid="36" name="Doc_Revision10Note">
    <vt:lpwstr> </vt:lpwstr>
  </property>
  <property fmtid="{D5CDD505-2E9C-101B-9397-08002B2CF9AE}" pid="37" name="Doc_Revision10PreparedBy">
    <vt:lpwstr> </vt:lpwstr>
  </property>
  <property fmtid="{D5CDD505-2E9C-101B-9397-08002B2CF9AE}" pid="38" name="Doc_Revision11">
    <vt:lpwstr> </vt:lpwstr>
  </property>
  <property fmtid="{D5CDD505-2E9C-101B-9397-08002B2CF9AE}" pid="39" name="Doc_Revision11ApprovedBy">
    <vt:lpwstr> </vt:lpwstr>
  </property>
  <property fmtid="{D5CDD505-2E9C-101B-9397-08002B2CF9AE}" pid="40" name="Doc_Revision11CheckedBy">
    <vt:lpwstr> </vt:lpwstr>
  </property>
  <property fmtid="{D5CDD505-2E9C-101B-9397-08002B2CF9AE}" pid="41" name="Doc_Revision11Date">
    <vt:lpwstr> </vt:lpwstr>
  </property>
  <property fmtid="{D5CDD505-2E9C-101B-9397-08002B2CF9AE}" pid="42" name="Doc_Revision11DesignedBy">
    <vt:lpwstr> </vt:lpwstr>
  </property>
  <property fmtid="{D5CDD505-2E9C-101B-9397-08002B2CF9AE}" pid="43" name="Doc_Revision11Note">
    <vt:lpwstr> </vt:lpwstr>
  </property>
  <property fmtid="{D5CDD505-2E9C-101B-9397-08002B2CF9AE}" pid="44" name="Doc_Revision11PreparedBy">
    <vt:lpwstr> </vt:lpwstr>
  </property>
  <property fmtid="{D5CDD505-2E9C-101B-9397-08002B2CF9AE}" pid="45" name="Doc_Revision12">
    <vt:lpwstr> </vt:lpwstr>
  </property>
  <property fmtid="{D5CDD505-2E9C-101B-9397-08002B2CF9AE}" pid="46" name="Doc_Revision12ApprovedBy">
    <vt:lpwstr> </vt:lpwstr>
  </property>
  <property fmtid="{D5CDD505-2E9C-101B-9397-08002B2CF9AE}" pid="47" name="Doc_Revision12CheckedBy">
    <vt:lpwstr> </vt:lpwstr>
  </property>
  <property fmtid="{D5CDD505-2E9C-101B-9397-08002B2CF9AE}" pid="48" name="Doc_Revision12Date">
    <vt:lpwstr> </vt:lpwstr>
  </property>
  <property fmtid="{D5CDD505-2E9C-101B-9397-08002B2CF9AE}" pid="49" name="Doc_Revision12DesignedBy">
    <vt:lpwstr> </vt:lpwstr>
  </property>
  <property fmtid="{D5CDD505-2E9C-101B-9397-08002B2CF9AE}" pid="50" name="Doc_Revision12Note">
    <vt:lpwstr> </vt:lpwstr>
  </property>
  <property fmtid="{D5CDD505-2E9C-101B-9397-08002B2CF9AE}" pid="51" name="Doc_Revision12PreparedBy">
    <vt:lpwstr> </vt:lpwstr>
  </property>
  <property fmtid="{D5CDD505-2E9C-101B-9397-08002B2CF9AE}" pid="52" name="Doc_Revision1ApprovedBy">
    <vt:lpwstr> </vt:lpwstr>
  </property>
  <property fmtid="{D5CDD505-2E9C-101B-9397-08002B2CF9AE}" pid="53" name="Doc_Revision1CheckedBy">
    <vt:lpwstr> </vt:lpwstr>
  </property>
  <property fmtid="{D5CDD505-2E9C-101B-9397-08002B2CF9AE}" pid="54" name="Doc_Revision1Date">
    <vt:lpwstr> </vt:lpwstr>
  </property>
  <property fmtid="{D5CDD505-2E9C-101B-9397-08002B2CF9AE}" pid="55" name="Doc_Revision1DesignedBy">
    <vt:lpwstr> </vt:lpwstr>
  </property>
  <property fmtid="{D5CDD505-2E9C-101B-9397-08002B2CF9AE}" pid="56" name="Doc_Revision1Note">
    <vt:lpwstr> </vt:lpwstr>
  </property>
  <property fmtid="{D5CDD505-2E9C-101B-9397-08002B2CF9AE}" pid="57" name="Doc_Revision1PreparedBy">
    <vt:lpwstr> </vt:lpwstr>
  </property>
  <property fmtid="{D5CDD505-2E9C-101B-9397-08002B2CF9AE}" pid="58" name="Doc_Revision2">
    <vt:lpwstr> </vt:lpwstr>
  </property>
  <property fmtid="{D5CDD505-2E9C-101B-9397-08002B2CF9AE}" pid="59" name="Doc_Revision2ApprovedBy">
    <vt:lpwstr> </vt:lpwstr>
  </property>
  <property fmtid="{D5CDD505-2E9C-101B-9397-08002B2CF9AE}" pid="60" name="Doc_Revision2CheckedBy">
    <vt:lpwstr> </vt:lpwstr>
  </property>
  <property fmtid="{D5CDD505-2E9C-101B-9397-08002B2CF9AE}" pid="61" name="Doc_Revision2Date">
    <vt:lpwstr> </vt:lpwstr>
  </property>
  <property fmtid="{D5CDD505-2E9C-101B-9397-08002B2CF9AE}" pid="62" name="Doc_Revision2DesignedBy">
    <vt:lpwstr> </vt:lpwstr>
  </property>
  <property fmtid="{D5CDD505-2E9C-101B-9397-08002B2CF9AE}" pid="63" name="Doc_Revision2Note">
    <vt:lpwstr> </vt:lpwstr>
  </property>
  <property fmtid="{D5CDD505-2E9C-101B-9397-08002B2CF9AE}" pid="64" name="Doc_Revision2PreparedBy">
    <vt:lpwstr> </vt:lpwstr>
  </property>
  <property fmtid="{D5CDD505-2E9C-101B-9397-08002B2CF9AE}" pid="65" name="Doc_Revision3">
    <vt:lpwstr> </vt:lpwstr>
  </property>
  <property fmtid="{D5CDD505-2E9C-101B-9397-08002B2CF9AE}" pid="66" name="Doc_Revision3ApprovedBy">
    <vt:lpwstr> </vt:lpwstr>
  </property>
  <property fmtid="{D5CDD505-2E9C-101B-9397-08002B2CF9AE}" pid="67" name="Doc_Revision3CheckedBy">
    <vt:lpwstr> </vt:lpwstr>
  </property>
  <property fmtid="{D5CDD505-2E9C-101B-9397-08002B2CF9AE}" pid="68" name="Doc_Revision3Date">
    <vt:lpwstr> </vt:lpwstr>
  </property>
  <property fmtid="{D5CDD505-2E9C-101B-9397-08002B2CF9AE}" pid="69" name="Doc_Revision3DesignedBy">
    <vt:lpwstr> </vt:lpwstr>
  </property>
  <property fmtid="{D5CDD505-2E9C-101B-9397-08002B2CF9AE}" pid="70" name="Doc_Revision3Note">
    <vt:lpwstr> </vt:lpwstr>
  </property>
  <property fmtid="{D5CDD505-2E9C-101B-9397-08002B2CF9AE}" pid="71" name="Doc_Revision3PreparedBy">
    <vt:lpwstr> </vt:lpwstr>
  </property>
  <property fmtid="{D5CDD505-2E9C-101B-9397-08002B2CF9AE}" pid="72" name="Doc_Revision4">
    <vt:lpwstr> </vt:lpwstr>
  </property>
  <property fmtid="{D5CDD505-2E9C-101B-9397-08002B2CF9AE}" pid="73" name="Doc_Revision4ApprovedBy">
    <vt:lpwstr> </vt:lpwstr>
  </property>
  <property fmtid="{D5CDD505-2E9C-101B-9397-08002B2CF9AE}" pid="74" name="Doc_Revision4CheckedBy">
    <vt:lpwstr> </vt:lpwstr>
  </property>
  <property fmtid="{D5CDD505-2E9C-101B-9397-08002B2CF9AE}" pid="75" name="Doc_Revision4Date">
    <vt:lpwstr> </vt:lpwstr>
  </property>
  <property fmtid="{D5CDD505-2E9C-101B-9397-08002B2CF9AE}" pid="76" name="Doc_Revision4DesignedBy">
    <vt:lpwstr> </vt:lpwstr>
  </property>
  <property fmtid="{D5CDD505-2E9C-101B-9397-08002B2CF9AE}" pid="77" name="Doc_Revision4Note">
    <vt:lpwstr> </vt:lpwstr>
  </property>
  <property fmtid="{D5CDD505-2E9C-101B-9397-08002B2CF9AE}" pid="78" name="Doc_Revision4PreparedBy">
    <vt:lpwstr> </vt:lpwstr>
  </property>
  <property fmtid="{D5CDD505-2E9C-101B-9397-08002B2CF9AE}" pid="79" name="Doc_Revision5">
    <vt:lpwstr> </vt:lpwstr>
  </property>
  <property fmtid="{D5CDD505-2E9C-101B-9397-08002B2CF9AE}" pid="80" name="Doc_Revision5ApprovedBy">
    <vt:lpwstr> </vt:lpwstr>
  </property>
  <property fmtid="{D5CDD505-2E9C-101B-9397-08002B2CF9AE}" pid="81" name="Doc_Revision5CheckedBy">
    <vt:lpwstr> </vt:lpwstr>
  </property>
  <property fmtid="{D5CDD505-2E9C-101B-9397-08002B2CF9AE}" pid="82" name="Doc_Revision5Date">
    <vt:lpwstr> </vt:lpwstr>
  </property>
  <property fmtid="{D5CDD505-2E9C-101B-9397-08002B2CF9AE}" pid="83" name="Doc_Revision5DesignedBy">
    <vt:lpwstr> </vt:lpwstr>
  </property>
  <property fmtid="{D5CDD505-2E9C-101B-9397-08002B2CF9AE}" pid="84" name="Doc_Revision5Note">
    <vt:lpwstr> </vt:lpwstr>
  </property>
  <property fmtid="{D5CDD505-2E9C-101B-9397-08002B2CF9AE}" pid="85" name="Doc_Revision5PreparedBy">
    <vt:lpwstr> </vt:lpwstr>
  </property>
  <property fmtid="{D5CDD505-2E9C-101B-9397-08002B2CF9AE}" pid="86" name="Doc_Revision6">
    <vt:lpwstr> </vt:lpwstr>
  </property>
  <property fmtid="{D5CDD505-2E9C-101B-9397-08002B2CF9AE}" pid="87" name="Doc_Revision6ApprovedBy">
    <vt:lpwstr> </vt:lpwstr>
  </property>
  <property fmtid="{D5CDD505-2E9C-101B-9397-08002B2CF9AE}" pid="88" name="Doc_Revision6CheckedBy">
    <vt:lpwstr> </vt:lpwstr>
  </property>
  <property fmtid="{D5CDD505-2E9C-101B-9397-08002B2CF9AE}" pid="89" name="Doc_Revision6Date">
    <vt:lpwstr> </vt:lpwstr>
  </property>
  <property fmtid="{D5CDD505-2E9C-101B-9397-08002B2CF9AE}" pid="90" name="Doc_Revision6DesignedBy">
    <vt:lpwstr> </vt:lpwstr>
  </property>
  <property fmtid="{D5CDD505-2E9C-101B-9397-08002B2CF9AE}" pid="91" name="Doc_Revision6Note">
    <vt:lpwstr> </vt:lpwstr>
  </property>
  <property fmtid="{D5CDD505-2E9C-101B-9397-08002B2CF9AE}" pid="92" name="Doc_Revision6PreparedBy">
    <vt:lpwstr> </vt:lpwstr>
  </property>
  <property fmtid="{D5CDD505-2E9C-101B-9397-08002B2CF9AE}" pid="93" name="Doc_Revision7">
    <vt:lpwstr> </vt:lpwstr>
  </property>
  <property fmtid="{D5CDD505-2E9C-101B-9397-08002B2CF9AE}" pid="94" name="Doc_Revision7ApprovedBy">
    <vt:lpwstr> </vt:lpwstr>
  </property>
  <property fmtid="{D5CDD505-2E9C-101B-9397-08002B2CF9AE}" pid="95" name="Doc_Revision7CheckedBy">
    <vt:lpwstr> </vt:lpwstr>
  </property>
  <property fmtid="{D5CDD505-2E9C-101B-9397-08002B2CF9AE}" pid="96" name="Doc_Revision7Date">
    <vt:lpwstr> </vt:lpwstr>
  </property>
  <property fmtid="{D5CDD505-2E9C-101B-9397-08002B2CF9AE}" pid="97" name="Doc_Revision7DesignedBy">
    <vt:lpwstr> </vt:lpwstr>
  </property>
  <property fmtid="{D5CDD505-2E9C-101B-9397-08002B2CF9AE}" pid="98" name="Doc_Revision7Note">
    <vt:lpwstr> </vt:lpwstr>
  </property>
  <property fmtid="{D5CDD505-2E9C-101B-9397-08002B2CF9AE}" pid="99" name="Doc_Revision7PreparedBy">
    <vt:lpwstr> </vt:lpwstr>
  </property>
  <property fmtid="{D5CDD505-2E9C-101B-9397-08002B2CF9AE}" pid="100" name="Doc_Revision8">
    <vt:lpwstr> </vt:lpwstr>
  </property>
  <property fmtid="{D5CDD505-2E9C-101B-9397-08002B2CF9AE}" pid="101" name="Doc_Revision8ApprovedBy">
    <vt:lpwstr> </vt:lpwstr>
  </property>
  <property fmtid="{D5CDD505-2E9C-101B-9397-08002B2CF9AE}" pid="102" name="Doc_Revision8CheckedBy">
    <vt:lpwstr> </vt:lpwstr>
  </property>
  <property fmtid="{D5CDD505-2E9C-101B-9397-08002B2CF9AE}" pid="103" name="Doc_Revision8Date">
    <vt:lpwstr> </vt:lpwstr>
  </property>
  <property fmtid="{D5CDD505-2E9C-101B-9397-08002B2CF9AE}" pid="104" name="Doc_Revision8DesignedBy">
    <vt:lpwstr> </vt:lpwstr>
  </property>
  <property fmtid="{D5CDD505-2E9C-101B-9397-08002B2CF9AE}" pid="105" name="Doc_Revision8Note">
    <vt:lpwstr> </vt:lpwstr>
  </property>
  <property fmtid="{D5CDD505-2E9C-101B-9397-08002B2CF9AE}" pid="106" name="Doc_Revision8PreparedBy">
    <vt:lpwstr> </vt:lpwstr>
  </property>
  <property fmtid="{D5CDD505-2E9C-101B-9397-08002B2CF9AE}" pid="107" name="Doc_Revision9">
    <vt:lpwstr> </vt:lpwstr>
  </property>
  <property fmtid="{D5CDD505-2E9C-101B-9397-08002B2CF9AE}" pid="108" name="Doc_Revision9ApprovedBy">
    <vt:lpwstr> </vt:lpwstr>
  </property>
  <property fmtid="{D5CDD505-2E9C-101B-9397-08002B2CF9AE}" pid="109" name="Doc_Revision9CheckedBy">
    <vt:lpwstr> </vt:lpwstr>
  </property>
  <property fmtid="{D5CDD505-2E9C-101B-9397-08002B2CF9AE}" pid="110" name="Doc_Revision9Date">
    <vt:lpwstr> </vt:lpwstr>
  </property>
  <property fmtid="{D5CDD505-2E9C-101B-9397-08002B2CF9AE}" pid="111" name="Doc_Revision9DesignedBy">
    <vt:lpwstr> </vt:lpwstr>
  </property>
  <property fmtid="{D5CDD505-2E9C-101B-9397-08002B2CF9AE}" pid="112" name="Doc_Revision9Note">
    <vt:lpwstr> </vt:lpwstr>
  </property>
  <property fmtid="{D5CDD505-2E9C-101B-9397-08002B2CF9AE}" pid="113" name="Doc_Revision9PreparedBy">
    <vt:lpwstr> </vt:lpwstr>
  </property>
  <property fmtid="{D5CDD505-2E9C-101B-9397-08002B2CF9AE}" pid="114" name="Doc_RevisionNote">
    <vt:lpwstr> </vt:lpwstr>
  </property>
  <property fmtid="{D5CDD505-2E9C-101B-9397-08002B2CF9AE}" pid="115" name="Doc_SecurityClassification">
    <vt:lpwstr> </vt:lpwstr>
  </property>
  <property fmtid="{D5CDD505-2E9C-101B-9397-08002B2CF9AE}" pid="116" name="Doc_Suitability">
    <vt:lpwstr> </vt:lpwstr>
  </property>
  <property fmtid="{D5CDD505-2E9C-101B-9397-08002B2CF9AE}" pid="117" name="Doc_Unique_ProjectID">
    <vt:lpwstr> </vt:lpwstr>
  </property>
  <property fmtid="{D5CDD505-2E9C-101B-9397-08002B2CF9AE}" pid="118" name="Document_FileName">
    <vt:lpwstr> </vt:lpwstr>
  </property>
  <property fmtid="{D5CDD505-2E9C-101B-9397-08002B2CF9AE}" pid="119" name="Document_Name">
    <vt:lpwstr> </vt:lpwstr>
  </property>
  <property fmtid="{D5CDD505-2E9C-101B-9397-08002B2CF9AE}" pid="120" name="Document_Number">
    <vt:lpwstr> </vt:lpwstr>
  </property>
  <property fmtid="{D5CDD505-2E9C-101B-9397-08002B2CF9AE}" pid="121" name="Document_Version">
    <vt:lpwstr> </vt:lpwstr>
  </property>
  <property fmtid="{D5CDD505-2E9C-101B-9397-08002B2CF9AE}" pid="122" name="Document_VersionSeq">
    <vt:lpwstr> </vt:lpwstr>
  </property>
  <property fmtid="{D5CDD505-2E9C-101B-9397-08002B2CF9AE}" pid="123" name="Folder_Code">
    <vt:lpwstr> </vt:lpwstr>
  </property>
  <property fmtid="{D5CDD505-2E9C-101B-9397-08002B2CF9AE}" pid="124" name="Folder_CreateDate">
    <vt:lpwstr> </vt:lpwstr>
  </property>
  <property fmtid="{D5CDD505-2E9C-101B-9397-08002B2CF9AE}" pid="125" name="Folder_Creator">
    <vt:lpwstr> </vt:lpwstr>
  </property>
  <property fmtid="{D5CDD505-2E9C-101B-9397-08002B2CF9AE}" pid="126" name="Folder_CreatorDesc">
    <vt:lpwstr> </vt:lpwstr>
  </property>
  <property fmtid="{D5CDD505-2E9C-101B-9397-08002B2CF9AE}" pid="127" name="Folder_Description">
    <vt:lpwstr> </vt:lpwstr>
  </property>
  <property fmtid="{D5CDD505-2E9C-101B-9397-08002B2CF9AE}" pid="128" name="Folder_Manager">
    <vt:lpwstr> </vt:lpwstr>
  </property>
  <property fmtid="{D5CDD505-2E9C-101B-9397-08002B2CF9AE}" pid="129" name="Folder_ManagerDesc">
    <vt:lpwstr> </vt:lpwstr>
  </property>
  <property fmtid="{D5CDD505-2E9C-101B-9397-08002B2CF9AE}" pid="130" name="Folder_Name">
    <vt:lpwstr> </vt:lpwstr>
  </property>
  <property fmtid="{D5CDD505-2E9C-101B-9397-08002B2CF9AE}" pid="131" name="Folder_Number">
    <vt:lpwstr> </vt:lpwstr>
  </property>
  <property fmtid="{D5CDD505-2E9C-101B-9397-08002B2CF9AE}" pid="132" name="Folder_Storage">
    <vt:lpwstr> </vt:lpwstr>
  </property>
  <property fmtid="{D5CDD505-2E9C-101B-9397-08002B2CF9AE}" pid="133" name="Folder_StorageDesc">
    <vt:lpwstr> </vt:lpwstr>
  </property>
  <property fmtid="{D5CDD505-2E9C-101B-9397-08002B2CF9AE}" pid="134" name="Folder_UpdateDate">
    <vt:lpwstr> </vt:lpwstr>
  </property>
  <property fmtid="{D5CDD505-2E9C-101B-9397-08002B2CF9AE}" pid="135" name="Folder_UpdateDesc">
    <vt:lpwstr> </vt:lpwstr>
  </property>
  <property fmtid="{D5CDD505-2E9C-101B-9397-08002B2CF9AE}" pid="136" name="Folder_Updater">
    <vt:lpwstr> </vt:lpwstr>
  </property>
  <property fmtid="{D5CDD505-2E9C-101B-9397-08002B2CF9AE}" pid="137" name="Ram_Document_AltName_AltName">
    <vt:lpwstr> </vt:lpwstr>
  </property>
  <property fmtid="{D5CDD505-2E9C-101B-9397-08002B2CF9AE}" pid="138" name="Ram_Document_AltName_DocName">
    <vt:lpwstr> </vt:lpwstr>
  </property>
  <property fmtid="{D5CDD505-2E9C-101B-9397-08002B2CF9AE}" pid="139" name="Ram_Document_AltName_Part1">
    <vt:lpwstr> </vt:lpwstr>
  </property>
  <property fmtid="{D5CDD505-2E9C-101B-9397-08002B2CF9AE}" pid="140" name="Ram_Document_AltName_Part2">
    <vt:lpwstr> </vt:lpwstr>
  </property>
  <property fmtid="{D5CDD505-2E9C-101B-9397-08002B2CF9AE}" pid="141" name="Ram_Document_AltName_Part3">
    <vt:lpwstr> </vt:lpwstr>
  </property>
  <property fmtid="{D5CDD505-2E9C-101B-9397-08002B2CF9AE}" pid="142" name="Ram_Document_AltName_Part4">
    <vt:lpwstr> </vt:lpwstr>
  </property>
  <property fmtid="{D5CDD505-2E9C-101B-9397-08002B2CF9AE}" pid="143" name="Ram_Document_AltName_Part5">
    <vt:lpwstr> </vt:lpwstr>
  </property>
  <property fmtid="{D5CDD505-2E9C-101B-9397-08002B2CF9AE}" pid="144" name="Ram_Document_AltName_Part6">
    <vt:lpwstr> </vt:lpwstr>
  </property>
  <property fmtid="{D5CDD505-2E9C-101B-9397-08002B2CF9AE}" pid="145" name="Ram_Document_AltName_Part7">
    <vt:lpwstr> </vt:lpwstr>
  </property>
  <property fmtid="{D5CDD505-2E9C-101B-9397-08002B2CF9AE}" pid="146" name="Ram_Document_AltName_Part8">
    <vt:lpwstr> </vt:lpwstr>
  </property>
  <property fmtid="{D5CDD505-2E9C-101B-9397-08002B2CF9AE}" pid="147" name="Ram_Document_AltName_Part9">
    <vt:lpwstr> </vt:lpwstr>
  </property>
  <property fmtid="{D5CDD505-2E9C-101B-9397-08002B2CF9AE}" pid="148" name="Ram_Document_CustomerDocName">
    <vt:lpwstr> </vt:lpwstr>
  </property>
  <property fmtid="{D5CDD505-2E9C-101B-9397-08002B2CF9AE}" pid="149" name="Ram_Document_CustomerDocNumber">
    <vt:lpwstr> </vt:lpwstr>
  </property>
  <property fmtid="{D5CDD505-2E9C-101B-9397-08002B2CF9AE}" pid="150" name="Ram_Project_ClientName">
    <vt:lpwstr> </vt:lpwstr>
  </property>
  <property fmtid="{D5CDD505-2E9C-101B-9397-08002B2CF9AE}" pid="151" name="Ram_WorkArea_Client">
    <vt:lpwstr> </vt:lpwstr>
  </property>
  <property fmtid="{D5CDD505-2E9C-101B-9397-08002B2CF9AE}" pid="152" name="Ram_WorkArea_ProjectName">
    <vt:lpwstr> </vt:lpwstr>
  </property>
  <property fmtid="{D5CDD505-2E9C-101B-9397-08002B2CF9AE}" pid="153" name="Ram_Document_ApprovedBy">
    <vt:lpwstr> </vt:lpwstr>
  </property>
  <property fmtid="{D5CDD505-2E9C-101B-9397-08002B2CF9AE}" pid="154" name="Ram_Document_CheckedBy">
    <vt:lpwstr> </vt:lpwstr>
  </property>
  <property fmtid="{D5CDD505-2E9C-101B-9397-08002B2CF9AE}" pid="155" name="Ram_Document_Date">
    <vt:lpwstr> </vt:lpwstr>
  </property>
  <property fmtid="{D5CDD505-2E9C-101B-9397-08002B2CF9AE}" pid="156" name="Ram_Document_DocID">
    <vt:lpwstr> </vt:lpwstr>
  </property>
  <property fmtid="{D5CDD505-2E9C-101B-9397-08002B2CF9AE}" pid="157" name="Ram_Document_DocStructureID">
    <vt:lpwstr> </vt:lpwstr>
  </property>
  <property fmtid="{D5CDD505-2E9C-101B-9397-08002B2CF9AE}" pid="158" name="Ram_Document_PreparedBy">
    <vt:lpwstr> </vt:lpwstr>
  </property>
  <property fmtid="{D5CDD505-2E9C-101B-9397-08002B2CF9AE}" pid="159" name="Ram_Document_Title1">
    <vt:lpwstr> </vt:lpwstr>
  </property>
  <property fmtid="{D5CDD505-2E9C-101B-9397-08002B2CF9AE}" pid="160" name="Ram_Document_Title2">
    <vt:lpwstr> </vt:lpwstr>
  </property>
  <property fmtid="{D5CDD505-2E9C-101B-9397-08002B2CF9AE}" pid="161" name="Ram_Document_Version">
    <vt:lpwstr> </vt:lpwstr>
  </property>
  <property fmtid="{D5CDD505-2E9C-101B-9397-08002B2CF9AE}" pid="162" name="Ram_Document_VersionDescription">
    <vt:lpwstr> </vt:lpwstr>
  </property>
  <property fmtid="{D5CDD505-2E9C-101B-9397-08002B2CF9AE}" pid="163" name="Ram_Project_Name">
    <vt:lpwstr> </vt:lpwstr>
  </property>
  <property fmtid="{D5CDD505-2E9C-101B-9397-08002B2CF9AE}" pid="164" name="Ram_Project_Number">
    <vt:lpwstr> </vt:lpwstr>
  </property>
  <property fmtid="{D5CDD505-2E9C-101B-9397-08002B2CF9AE}" pid="165" name="Ram_Document_Project_Field1">
    <vt:lpwstr> </vt:lpwstr>
  </property>
  <property fmtid="{D5CDD505-2E9C-101B-9397-08002B2CF9AE}" pid="166" name="Ram_Document_Project_Field2">
    <vt:lpwstr> </vt:lpwstr>
  </property>
  <property fmtid="{D5CDD505-2E9C-101B-9397-08002B2CF9AE}" pid="167" name="Ram_Document_Project_Field3">
    <vt:lpwstr> </vt:lpwstr>
  </property>
  <property fmtid="{D5CDD505-2E9C-101B-9397-08002B2CF9AE}" pid="168" name="Ram_Document_PreparedBy_FullName">
    <vt:lpwstr> </vt:lpwstr>
  </property>
  <property fmtid="{D5CDD505-2E9C-101B-9397-08002B2CF9AE}" pid="169" name="Ram_Document_Client_Version">
    <vt:lpwstr> </vt:lpwstr>
  </property>
  <property fmtid="{D5CDD505-2E9C-101B-9397-08002B2CF9AE}" pid="170" name="Ram_Document_Client_Version_Description">
    <vt:lpwstr> </vt:lpwstr>
  </property>
  <property fmtid="{D5CDD505-2E9C-101B-9397-08002B2CF9AE}" pid="171" name="Ram_Document_URN">
    <vt:lpwstr> </vt:lpwstr>
  </property>
  <property fmtid="{D5CDD505-2E9C-101B-9397-08002B2CF9AE}" pid="172" name="Doc_CreatedDate">
    <vt:lpwstr> </vt:lpwstr>
  </property>
  <property fmtid="{D5CDD505-2E9C-101B-9397-08002B2CF9AE}" pid="173" name="MSIP_Label_20ea7001-5c24-4702-a3ac-e436ccb02747_Enabled">
    <vt:lpwstr>true</vt:lpwstr>
  </property>
  <property fmtid="{D5CDD505-2E9C-101B-9397-08002B2CF9AE}" pid="174" name="MSIP_Label_20ea7001-5c24-4702-a3ac-e436ccb02747_SetDate">
    <vt:lpwstr>2024-02-01T10:31:23Z</vt:lpwstr>
  </property>
  <property fmtid="{D5CDD505-2E9C-101B-9397-08002B2CF9AE}" pid="175" name="MSIP_Label_20ea7001-5c24-4702-a3ac-e436ccb02747_Method">
    <vt:lpwstr>Standard</vt:lpwstr>
  </property>
  <property fmtid="{D5CDD505-2E9C-101B-9397-08002B2CF9AE}" pid="176" name="MSIP_Label_20ea7001-5c24-4702-a3ac-e436ccb02747_Name">
    <vt:lpwstr>Confidential</vt:lpwstr>
  </property>
  <property fmtid="{D5CDD505-2E9C-101B-9397-08002B2CF9AE}" pid="177" name="MSIP_Label_20ea7001-5c24-4702-a3ac-e436ccb02747_SiteId">
    <vt:lpwstr>c8823c91-be81-4f89-b024-6c3dd789c106</vt:lpwstr>
  </property>
  <property fmtid="{D5CDD505-2E9C-101B-9397-08002B2CF9AE}" pid="178" name="MSIP_Label_20ea7001-5c24-4702-a3ac-e436ccb02747_ActionId">
    <vt:lpwstr>f2675ffe-8a5c-4e54-8c86-617cb24465b8</vt:lpwstr>
  </property>
  <property fmtid="{D5CDD505-2E9C-101B-9397-08002B2CF9AE}" pid="179" name="MSIP_Label_20ea7001-5c24-4702-a3ac-e436ccb02747_ContentBits">
    <vt:lpwstr>2</vt:lpwstr>
  </property>
</Properties>
</file>